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94" r:id="rId5"/>
    <p:sldId id="295" r:id="rId6"/>
    <p:sldId id="296" r:id="rId7"/>
    <p:sldId id="2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63666A"/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48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B0925-D018-4694-8BD2-B89F172BCC04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1C376-EA5F-40EB-B5C9-F210D82C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753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5D99-016A-414A-B5D0-2B391DB0FAA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F514-E216-4B0B-9B33-6FEA2EC08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084382"/>
            <a:ext cx="10684021" cy="403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3989" y="4158597"/>
            <a:ext cx="10684021" cy="61233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rgbClr val="002F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Presenter’s 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0"/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3989" y="3694076"/>
            <a:ext cx="10684021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rgbClr val="002F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Location/Date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55111" y="2221008"/>
            <a:ext cx="10684021" cy="863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PRESENTATION TITLE</a:t>
            </a:r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4363742" y="6478683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9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/>
                </a:solidFill>
              </a:rPr>
              <a:t>LOCKHEED MARTIN PROPRIETARY INFORMATION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9159" y="5014796"/>
            <a:ext cx="4948480" cy="11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06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7960" y="481100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</p:spTree>
    <p:extLst>
      <p:ext uri="{BB962C8B-B14F-4D97-AF65-F5344CB8AC3E}">
        <p14:creationId xmlns:p14="http://schemas.microsoft.com/office/powerpoint/2010/main" val="74320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9118" y="2382826"/>
            <a:ext cx="8129417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1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224" y="481105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61851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chemeClr val="accent2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</p:spTree>
    <p:extLst>
      <p:ext uri="{BB962C8B-B14F-4D97-AF65-F5344CB8AC3E}">
        <p14:creationId xmlns:p14="http://schemas.microsoft.com/office/powerpoint/2010/main" val="154531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-7088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7957" y="4811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chemeClr val="accent2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</p:spTree>
    <p:extLst>
      <p:ext uri="{BB962C8B-B14F-4D97-AF65-F5344CB8AC3E}">
        <p14:creationId xmlns:p14="http://schemas.microsoft.com/office/powerpoint/2010/main" val="341963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5048" y="481101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</p:spTree>
    <p:extLst>
      <p:ext uri="{BB962C8B-B14F-4D97-AF65-F5344CB8AC3E}">
        <p14:creationId xmlns:p14="http://schemas.microsoft.com/office/powerpoint/2010/main" val="317999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5048" y="481099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</p:spTree>
    <p:extLst>
      <p:ext uri="{BB962C8B-B14F-4D97-AF65-F5344CB8AC3E}">
        <p14:creationId xmlns:p14="http://schemas.microsoft.com/office/powerpoint/2010/main" val="249865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2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chemeClr val="accent2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</p:spTree>
    <p:extLst>
      <p:ext uri="{BB962C8B-B14F-4D97-AF65-F5344CB8AC3E}">
        <p14:creationId xmlns:p14="http://schemas.microsoft.com/office/powerpoint/2010/main" val="24768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55111" y="2613367"/>
            <a:ext cx="10684021" cy="863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TRANSITION TITLE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234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2136" y="481099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chemeClr val="accent2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rgbClr val="63666A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text.</a:t>
            </a:r>
          </a:p>
        </p:txBody>
      </p:sp>
    </p:spTree>
    <p:extLst>
      <p:ext uri="{BB962C8B-B14F-4D97-AF65-F5344CB8AC3E}">
        <p14:creationId xmlns:p14="http://schemas.microsoft.com/office/powerpoint/2010/main" val="28279727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7960" y="481100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68170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chemeClr val="accent2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rgbClr val="63666A"/>
                </a:solidFill>
              </a:defRPr>
            </a:lvl2pPr>
            <a:lvl3pPr>
              <a:defRPr sz="1400">
                <a:solidFill>
                  <a:srgbClr val="63666A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  <a:lvl6pPr>
              <a:defRPr sz="1400">
                <a:solidFill>
                  <a:srgbClr val="63666A"/>
                </a:solidFill>
              </a:defRPr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bulleted text.</a:t>
            </a:r>
          </a:p>
        </p:txBody>
      </p:sp>
    </p:spTree>
    <p:extLst>
      <p:ext uri="{BB962C8B-B14F-4D97-AF65-F5344CB8AC3E}">
        <p14:creationId xmlns:p14="http://schemas.microsoft.com/office/powerpoint/2010/main" val="89811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/>
          <p:cNvSpPr txBox="1">
            <a:spLocks/>
          </p:cNvSpPr>
          <p:nvPr userDrawn="1"/>
        </p:nvSpPr>
        <p:spPr>
          <a:xfrm>
            <a:off x="4363742" y="6478683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9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/>
                </a:solidFill>
              </a:rPr>
              <a:t>LOCKHEED MARTIN PROPRIETARY INFORMATION</a:t>
            </a:r>
          </a:p>
        </p:txBody>
      </p:sp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7668" y="6478683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9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chemeClr val="bg1"/>
                </a:solidFill>
              </a:rPr>
              <a:t>LM APAC Early Careers Overview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0" y="6392159"/>
            <a:ext cx="1479820" cy="35760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82400" y="6464593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8" r:id="rId5"/>
    <p:sldLayoutId id="2147483651" r:id="rId6"/>
    <p:sldLayoutId id="2147483652" r:id="rId7"/>
    <p:sldLayoutId id="2147483653" r:id="rId8"/>
    <p:sldLayoutId id="2147483656" r:id="rId9"/>
    <p:sldLayoutId id="2147483654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9676BF-EEAB-4352-8193-C9EFBB127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 r="2246"/>
          <a:stretch/>
        </p:blipFill>
        <p:spPr>
          <a:xfrm>
            <a:off x="6241785" y="1109783"/>
            <a:ext cx="5795525" cy="4346644"/>
          </a:xfrm>
          <a:prstGeom prst="rect">
            <a:avLst/>
          </a:prstGeom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A7DE3-53A9-480F-8318-5D27C146A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3327" y="235772"/>
            <a:ext cx="6618169" cy="560887"/>
          </a:xfrm>
        </p:spPr>
        <p:txBody>
          <a:bodyPr/>
          <a:lstStyle/>
          <a:p>
            <a:r>
              <a:rPr lang="en-AU" dirty="0"/>
              <a:t>The ‘Big MEET’ Melbourne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9C5019-1A12-4358-80C4-D6A5E339838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0" y="1109783"/>
            <a:ext cx="5795525" cy="4346644"/>
          </a:xfrm>
          <a:effectLst/>
        </p:spPr>
      </p:pic>
    </p:spTree>
    <p:extLst>
      <p:ext uri="{BB962C8B-B14F-4D97-AF65-F5344CB8AC3E}">
        <p14:creationId xmlns:p14="http://schemas.microsoft.com/office/powerpoint/2010/main" val="258170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856454-BC6D-4FA6-8831-D2D8C18EA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3175" y="430722"/>
            <a:ext cx="6605649" cy="560887"/>
          </a:xfrm>
        </p:spPr>
        <p:txBody>
          <a:bodyPr/>
          <a:lstStyle/>
          <a:p>
            <a:r>
              <a:rPr lang="en-AU" dirty="0"/>
              <a:t>Adelaide university careers expo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C597D6-CF19-44CB-B9A4-DE5BA184BB7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44" y="1117947"/>
            <a:ext cx="6538280" cy="4903711"/>
          </a:xfrm>
          <a:effectLst/>
        </p:spPr>
      </p:pic>
    </p:spTree>
    <p:extLst>
      <p:ext uri="{BB962C8B-B14F-4D97-AF65-F5344CB8AC3E}">
        <p14:creationId xmlns:p14="http://schemas.microsoft.com/office/powerpoint/2010/main" val="32642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4F707-0003-47FE-BF8F-B49A73505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3316" y="343172"/>
            <a:ext cx="7672859" cy="560887"/>
          </a:xfrm>
        </p:spPr>
        <p:txBody>
          <a:bodyPr/>
          <a:lstStyle/>
          <a:p>
            <a:r>
              <a:rPr lang="en-AU" dirty="0"/>
              <a:t>Flinders University </a:t>
            </a:r>
            <a:r>
              <a:rPr lang="en-AU" dirty="0" err="1"/>
              <a:t>Joblink</a:t>
            </a:r>
            <a:r>
              <a:rPr lang="en-AU" dirty="0"/>
              <a:t> Summit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36D244-C860-4A32-A665-8D589E6B801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54" y="1208276"/>
            <a:ext cx="6136692" cy="4753682"/>
          </a:xfrm>
          <a:effectLst/>
        </p:spPr>
      </p:pic>
    </p:spTree>
    <p:extLst>
      <p:ext uri="{BB962C8B-B14F-4D97-AF65-F5344CB8AC3E}">
        <p14:creationId xmlns:p14="http://schemas.microsoft.com/office/powerpoint/2010/main" val="334461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9D611-F525-4732-8513-74C4EE526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402" y="453874"/>
            <a:ext cx="6618169" cy="560887"/>
          </a:xfrm>
        </p:spPr>
        <p:txBody>
          <a:bodyPr/>
          <a:lstStyle/>
          <a:p>
            <a:r>
              <a:rPr lang="en-AU" dirty="0"/>
              <a:t>The Big Meet Adelaide (</a:t>
            </a:r>
            <a:r>
              <a:rPr lang="en-AU" dirty="0" err="1"/>
              <a:t>UniSA</a:t>
            </a:r>
            <a:r>
              <a:rPr lang="en-AU" dirty="0"/>
              <a:t>)</a:t>
            </a:r>
            <a:br>
              <a:rPr lang="en-AU" dirty="0"/>
            </a:b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EF1214-6BFB-4AFD-9E56-E94C3B33D44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2" y="1409152"/>
            <a:ext cx="5991620" cy="4493716"/>
          </a:xfr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D6E47-6821-4EEE-960B-06D3AFF96E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" r="4115" b="-218"/>
          <a:stretch/>
        </p:blipFill>
        <p:spPr>
          <a:xfrm>
            <a:off x="6500288" y="3911002"/>
            <a:ext cx="2287816" cy="2102583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C121C-DC73-4F1A-BBC8-4FF874A95A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b="3857"/>
          <a:stretch/>
        </p:blipFill>
        <p:spPr>
          <a:xfrm>
            <a:off x="9063771" y="2539345"/>
            <a:ext cx="2883958" cy="3474240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4FFE37-22AE-4D6F-897C-CD08609574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r="4460" b="18499"/>
          <a:stretch/>
        </p:blipFill>
        <p:spPr>
          <a:xfrm>
            <a:off x="9063771" y="453874"/>
            <a:ext cx="2883958" cy="1792086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E92120-53E9-4AB5-B0B1-49124F0EB6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76"/>
          <a:stretch/>
        </p:blipFill>
        <p:spPr>
          <a:xfrm>
            <a:off x="6598527" y="482036"/>
            <a:ext cx="2091338" cy="2946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503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MTemplate_Colors">
      <a:dk1>
        <a:srgbClr val="63666A"/>
      </a:dk1>
      <a:lt1>
        <a:sysClr val="window" lastClr="FFFFFF"/>
      </a:lt1>
      <a:dk2>
        <a:srgbClr val="000000"/>
      </a:dk2>
      <a:lt2>
        <a:srgbClr val="E7E6E6"/>
      </a:lt2>
      <a:accent1>
        <a:srgbClr val="002F6C"/>
      </a:accent1>
      <a:accent2>
        <a:srgbClr val="00A3E0"/>
      </a:accent2>
      <a:accent3>
        <a:srgbClr val="007396"/>
      </a:accent3>
      <a:accent4>
        <a:srgbClr val="833177"/>
      </a:accent4>
      <a:accent5>
        <a:srgbClr val="43B02A"/>
      </a:accent5>
      <a:accent6>
        <a:srgbClr val="FFC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ckheed Martin PowerPoint.PPTX" id="{5F09EA83-9AEC-4857-AC14-D0B7CAC17FED}" vid="{ABD7E0D0-260C-4059-8430-9005EA43B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80E817E947EA4E88FFC6A7C67704AA" ma:contentTypeVersion="8" ma:contentTypeDescription="Create a new document." ma:contentTypeScope="" ma:versionID="01fedbec96a84adc51ff75b8ff68cfad">
  <xsd:schema xmlns:xsd="http://www.w3.org/2001/XMLSchema" xmlns:xs="http://www.w3.org/2001/XMLSchema" xmlns:p="http://schemas.microsoft.com/office/2006/metadata/properties" xmlns:ns1="http://schemas.microsoft.com/sharepoint/v3" xmlns:ns2="05c93459-ac18-4813-8950-fbbe4eeff69d" xmlns:ns3="89cb4418-1f56-4fa3-af1f-d89fb2aa08e8" targetNamespace="http://schemas.microsoft.com/office/2006/metadata/properties" ma:root="true" ma:fieldsID="d265594f0ce10f97360a48d22ae2fbc0" ns1:_="" ns2:_="" ns3:_="">
    <xsd:import namespace="http://schemas.microsoft.com/sharepoint/v3"/>
    <xsd:import namespace="05c93459-ac18-4813-8950-fbbe4eeff69d"/>
    <xsd:import namespace="89cb4418-1f56-4fa3-af1f-d89fb2aa08e8"/>
    <xsd:element name="properties">
      <xsd:complexType>
        <xsd:sequence>
          <xsd:element name="documentManagement">
            <xsd:complexType>
              <xsd:all>
                <xsd:element ref="ns2:Categories0" minOccurs="0"/>
                <xsd:element ref="ns2:Applicability" minOccurs="0"/>
                <xsd:element ref="ns3:SIP_Label_Document"/>
                <xsd:element ref="ns1:AverageRating" minOccurs="0"/>
                <xsd:element ref="ns1:RatingCount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Rating_x0020__x0028_0_x002d_5_x0029_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Number_x0020_of_x0020_Rating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93459-ac18-4813-8950-fbbe4eeff69d" elementFormDefault="qualified">
    <xsd:import namespace="http://schemas.microsoft.com/office/2006/documentManagement/types"/>
    <xsd:import namespace="http://schemas.microsoft.com/office/infopath/2007/PartnerControls"/>
    <xsd:element name="Categories0" ma:index="8" nillable="true" ma:displayName="Categories" ma:format="Dropdown" ma:internalName="Categories0">
      <xsd:simpleType>
        <xsd:restriction base="dms:Choice">
          <xsd:enumeration value="Permanent LOO"/>
          <xsd:enumeration value="Part time LOO"/>
          <xsd:enumeration value="Fixed Term LOO"/>
          <xsd:enumeration value="Other Letters"/>
        </xsd:restriction>
      </xsd:simpleType>
    </xsd:element>
    <xsd:element name="Applicability" ma:index="9" nillable="true" ma:displayName="Applicability" ma:format="Dropdown" ma:internalName="Applicability">
      <xsd:simpleType>
        <xsd:restriction base="dms:Choice">
          <xsd:enumeration value="LMA"/>
          <xsd:enumeration value="LMGI"/>
          <xsd:enumeration value="Interview"/>
          <xsd:enumeration value="Position Description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b4418-1f56-4fa3-af1f-d89fb2aa08e8" elementFormDefault="qualified">
    <xsd:import namespace="http://schemas.microsoft.com/office/2006/documentManagement/types"/>
    <xsd:import namespace="http://schemas.microsoft.com/office/infopath/2007/PartnerControls"/>
    <xsd:element name="SIP_Label_Document" ma:index="10" ma:displayName="Sensitive Information Protection (SIP) Label" ma:internalName="Sensitive_x0020_Information_x0020_Protection_x0020__x0028_SIP_x0029__x0020_Label">
      <xsd:simpleType>
        <xsd:restriction base="dms:Unknown"/>
      </xsd:simpleType>
    </xsd:element>
    <xsd:element name="TaxKeywordTaxHTField" ma:index="14" nillable="true" ma:taxonomy="true" ma:internalName="TaxKeywordTaxHTField" ma:taxonomyFieldName="Enterprise_x0020_Keywords" ma:displayName="Enterprise Keywords" ma:fieldId="{23f27201-bee3-471e-b2e7-b64fd8b7ca38}" ma:taxonomyMulti="true" ma:sspId="551c8d1c-9b8b-4103-af2f-cb8185119f2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9fee7860-eb34-4126-8ae6-deecdc7b2489}" ma:internalName="TaxCatchAll" ma:showField="CatchAllData" ma:web="5c184a7a-6e7f-428e-be56-7add50f961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cb4418-1f56-4fa3-af1f-d89fb2aa08e8"/>
    <TaxKeywordTaxHTField xmlns="89cb4418-1f56-4fa3-af1f-d89fb2aa08e8">
      <Terms xmlns="http://schemas.microsoft.com/office/infopath/2007/PartnerControls"/>
    </TaxKeywordTaxHTField>
    <Applicability xmlns="05c93459-ac18-4813-8950-fbbe4eeff69d" xsi:nil="true"/>
    <SIP_Label_Document xmlns="89cb4418-1f56-4fa3-af1f-d89fb2aa08e8">;#0;#Unrestricted;#True;#;#;#;#</SIP_Label_Document>
    <Categories0 xmlns="05c93459-ac18-4813-8950-fbbe4eeff69d" xsi:nil="true"/>
    <AverageRating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3DA0C-C8B8-409E-A7A8-3829FE6F2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c93459-ac18-4813-8950-fbbe4eeff69d"/>
    <ds:schemaRef ds:uri="89cb4418-1f56-4fa3-af1f-d89fb2aa0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99D200-8C76-4381-B149-0ABAA83066D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sharepoint/v3"/>
    <ds:schemaRef ds:uri="89cb4418-1f56-4fa3-af1f-d89fb2aa08e8"/>
    <ds:schemaRef ds:uri="05c93459-ac18-4813-8950-fbbe4eeff69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5D910FE-BA35-46CD-9006-7B6EAFC627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21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Agency FB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Miles, Jean E (US)</dc:creator>
  <cp:keywords/>
  <cp:lastModifiedBy>Ruchi Matta</cp:lastModifiedBy>
  <cp:revision>80</cp:revision>
  <dcterms:created xsi:type="dcterms:W3CDTF">2017-06-29T19:00:07Z</dcterms:created>
  <dcterms:modified xsi:type="dcterms:W3CDTF">2018-06-26T02:58:10Z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0x010100EB80E817E947EA4E88FFC6A7C67704AA</vt:lpwstr>
  </property>
  <property fmtid="{D5CDD505-2E9C-101B-9397-08002B2CF9AE}" pid="3" name="Enterprise Keywords">
    <vt:lpwstr/>
  </property>
  <property fmtid="{D5CDD505-2E9C-101B-9397-08002B2CF9AE}" pid="4" name="SIP_Label_Display">
    <vt:lpwstr>Unrestricted; </vt:lpwstr>
  </property>
  <property fmtid="{D5CDD505-2E9C-101B-9397-08002B2CF9AE}" pid="5" name="SIP_Label_Data">
    <vt:lpwstr>;#0;#Unrestricted;#True;#;#;#;#</vt:lpwstr>
  </property>
  <property fmtid="{D5CDD505-2E9C-101B-9397-08002B2CF9AE}" pid="6" name="LM SIP Document Sensitivity">
    <vt:lpwstr/>
  </property>
  <property fmtid="{D5CDD505-2E9C-101B-9397-08002B2CF9AE}" pid="7" name="Document Author">
    <vt:lpwstr>AU\cn019709</vt:lpwstr>
  </property>
  <property fmtid="{D5CDD505-2E9C-101B-9397-08002B2CF9AE}" pid="8" name="Document Sensitivity">
    <vt:lpwstr>1</vt:lpwstr>
  </property>
  <property fmtid="{D5CDD505-2E9C-101B-9397-08002B2CF9AE}" pid="9" name="ThirdParty">
    <vt:lpwstr/>
  </property>
  <property fmtid="{D5CDD505-2E9C-101B-9397-08002B2CF9AE}" pid="10" name="OCI Restriction">
    <vt:bool>false</vt:bool>
  </property>
  <property fmtid="{D5CDD505-2E9C-101B-9397-08002B2CF9AE}" pid="11" name="OCI Additional Info">
    <vt:lpwstr/>
  </property>
  <property fmtid="{D5CDD505-2E9C-101B-9397-08002B2CF9AE}" pid="12" name="Allow Header Overwrite">
    <vt:bool>true</vt:bool>
  </property>
  <property fmtid="{D5CDD505-2E9C-101B-9397-08002B2CF9AE}" pid="13" name="Allow Footer Overwrite">
    <vt:bool>true</vt:bool>
  </property>
  <property fmtid="{D5CDD505-2E9C-101B-9397-08002B2CF9AE}" pid="14" name="Multiple Selected">
    <vt:lpwstr>-1</vt:lpwstr>
  </property>
  <property fmtid="{D5CDD505-2E9C-101B-9397-08002B2CF9AE}" pid="15" name="SIPLongWording">
    <vt:lpwstr/>
  </property>
  <property fmtid="{D5CDD505-2E9C-101B-9397-08002B2CF9AE}" pid="16" name="checkedProgramsCount">
    <vt:i4>0</vt:i4>
  </property>
  <property fmtid="{D5CDD505-2E9C-101B-9397-08002B2CF9AE}" pid="17" name="ExpCountry">
    <vt:lpwstr/>
  </property>
</Properties>
</file>